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5D0B26-8F51-4CD6-BED7-5583B9765749}" v="69" dt="2026-05-18T07:25:43.9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43" autoAdjust="0"/>
    <p:restoredTop sz="94660"/>
  </p:normalViewPr>
  <p:slideViewPr>
    <p:cSldViewPr snapToGrid="0">
      <p:cViewPr varScale="1">
        <p:scale>
          <a:sx n="82" d="100"/>
          <a:sy n="82" d="100"/>
        </p:scale>
        <p:origin x="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Calibri Light"/>
              </a:rPr>
              <a:t>Numbers in circles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Calibri"/>
              </a:rPr>
              <a:t>Feel free to copy and use the numbers in circles below</a:t>
            </a:r>
            <a:endParaRPr lang="en-GB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C7857D-2161-CC35-89B3-623764691D0A}"/>
              </a:ext>
            </a:extLst>
          </p:cNvPr>
          <p:cNvSpPr/>
          <p:nvPr/>
        </p:nvSpPr>
        <p:spPr>
          <a:xfrm>
            <a:off x="1200021" y="5031580"/>
            <a:ext cx="916781" cy="91678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cs typeface="Calibri"/>
              </a:rPr>
              <a:t>1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DE5C67D-0946-A724-B67A-7CDFDABE6BEF}"/>
              </a:ext>
            </a:extLst>
          </p:cNvPr>
          <p:cNvSpPr/>
          <p:nvPr/>
        </p:nvSpPr>
        <p:spPr>
          <a:xfrm>
            <a:off x="2412206" y="5031580"/>
            <a:ext cx="916781" cy="91678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cs typeface="Calibri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A64705-19D6-8108-729D-9849D66A4163}"/>
              </a:ext>
            </a:extLst>
          </p:cNvPr>
          <p:cNvSpPr/>
          <p:nvPr/>
        </p:nvSpPr>
        <p:spPr>
          <a:xfrm>
            <a:off x="3698081" y="5031580"/>
            <a:ext cx="916781" cy="91678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4400" dirty="0">
                <a:cs typeface="Calibri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BFF2DF-AF82-54FC-D68E-F8849543160D}"/>
              </a:ext>
            </a:extLst>
          </p:cNvPr>
          <p:cNvSpPr/>
          <p:nvPr/>
        </p:nvSpPr>
        <p:spPr>
          <a:xfrm>
            <a:off x="5007769" y="5031580"/>
            <a:ext cx="916781" cy="91678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4400" dirty="0">
                <a:cs typeface="Calibri"/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B1CCA7-7982-D2D7-193A-4C7967EEC3E1}"/>
              </a:ext>
            </a:extLst>
          </p:cNvPr>
          <p:cNvSpPr/>
          <p:nvPr/>
        </p:nvSpPr>
        <p:spPr>
          <a:xfrm>
            <a:off x="1621982" y="3940320"/>
            <a:ext cx="477995" cy="465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cs typeface="Calibri"/>
              </a:rPr>
              <a:t>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7B270C1-9B64-698D-CCD4-E91566B1FAB5}"/>
              </a:ext>
            </a:extLst>
          </p:cNvPr>
          <p:cNvSpPr/>
          <p:nvPr/>
        </p:nvSpPr>
        <p:spPr>
          <a:xfrm>
            <a:off x="932553" y="3922176"/>
            <a:ext cx="477995" cy="465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cs typeface="Calibri"/>
              </a:rPr>
              <a:t>1</a:t>
            </a:r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CF53E457-F869-DAD7-6BEB-1A67F346C8C4}"/>
              </a:ext>
            </a:extLst>
          </p:cNvPr>
          <p:cNvSpPr/>
          <p:nvPr/>
        </p:nvSpPr>
        <p:spPr>
          <a:xfrm>
            <a:off x="904844" y="883412"/>
            <a:ext cx="477995" cy="465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cs typeface="Calibri"/>
              </a:rPr>
              <a:t>1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DBEBDF8-4E10-3A13-699A-E21E207CDAA7}"/>
              </a:ext>
            </a:extLst>
          </p:cNvPr>
          <p:cNvSpPr/>
          <p:nvPr/>
        </p:nvSpPr>
        <p:spPr>
          <a:xfrm>
            <a:off x="1524000" y="883412"/>
            <a:ext cx="884151" cy="4658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400" dirty="0">
              <a:cs typeface="Calibri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AFF20F26-9445-E0D0-19F3-9E6541A4C4E0}"/>
              </a:ext>
            </a:extLst>
          </p:cNvPr>
          <p:cNvSpPr/>
          <p:nvPr/>
        </p:nvSpPr>
        <p:spPr>
          <a:xfrm>
            <a:off x="723610" y="1554798"/>
            <a:ext cx="477995" cy="465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cs typeface="Calibri"/>
              </a:rPr>
              <a:t>2</a:t>
            </a:r>
          </a:p>
        </p:txBody>
      </p:sp>
      <p:sp>
        <p:nvSpPr>
          <p:cNvPr id="12" name="Rektangel 6">
            <a:extLst>
              <a:ext uri="{FF2B5EF4-FFF2-40B4-BE49-F238E27FC236}">
                <a16:creationId xmlns:a16="http://schemas.microsoft.com/office/drawing/2014/main" id="{B428A3DD-9109-C26E-2321-720FDAB15E00}"/>
              </a:ext>
            </a:extLst>
          </p:cNvPr>
          <p:cNvSpPr/>
          <p:nvPr/>
        </p:nvSpPr>
        <p:spPr>
          <a:xfrm>
            <a:off x="1342766" y="1554798"/>
            <a:ext cx="884151" cy="4658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400" dirty="0">
              <a:cs typeface="Calibri"/>
            </a:endParaRPr>
          </a:p>
        </p:txBody>
      </p:sp>
      <p:sp>
        <p:nvSpPr>
          <p:cNvPr id="13" name="Oval 3">
            <a:extLst>
              <a:ext uri="{FF2B5EF4-FFF2-40B4-BE49-F238E27FC236}">
                <a16:creationId xmlns:a16="http://schemas.microsoft.com/office/drawing/2014/main" id="{5113271B-011C-908A-8D3C-C2BC93853302}"/>
              </a:ext>
            </a:extLst>
          </p:cNvPr>
          <p:cNvSpPr/>
          <p:nvPr/>
        </p:nvSpPr>
        <p:spPr>
          <a:xfrm>
            <a:off x="1057244" y="1035812"/>
            <a:ext cx="477995" cy="465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cs typeface="Calibri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F9B246F0-E51A-EC50-5ED7-8962F4D2F3F2}"/>
              </a:ext>
            </a:extLst>
          </p:cNvPr>
          <p:cNvSpPr/>
          <p:nvPr/>
        </p:nvSpPr>
        <p:spPr>
          <a:xfrm>
            <a:off x="315573" y="1384810"/>
            <a:ext cx="700640" cy="4658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400" dirty="0">
              <a:cs typeface="Calibri"/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18543C62-602C-65C4-2094-47BA2223217E}"/>
              </a:ext>
            </a:extLst>
          </p:cNvPr>
          <p:cNvSpPr/>
          <p:nvPr/>
        </p:nvSpPr>
        <p:spPr>
          <a:xfrm>
            <a:off x="-9903" y="1027655"/>
            <a:ext cx="477995" cy="465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cs typeface="Calibri"/>
              </a:rPr>
              <a:t>2</a:t>
            </a:r>
          </a:p>
        </p:txBody>
      </p:sp>
      <p:sp>
        <p:nvSpPr>
          <p:cNvPr id="8" name="Rektangel 6">
            <a:extLst>
              <a:ext uri="{FF2B5EF4-FFF2-40B4-BE49-F238E27FC236}">
                <a16:creationId xmlns:a16="http://schemas.microsoft.com/office/drawing/2014/main" id="{376E3CF5-FDC3-D156-6AE6-84710BEBE9D2}"/>
              </a:ext>
            </a:extLst>
          </p:cNvPr>
          <p:cNvSpPr/>
          <p:nvPr/>
        </p:nvSpPr>
        <p:spPr>
          <a:xfrm>
            <a:off x="229095" y="590104"/>
            <a:ext cx="787117" cy="3133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400" dirty="0">
              <a:cs typeface="Calibri"/>
            </a:endParaRP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D7865BF9-D17B-493E-9269-2E17F6A16494}"/>
              </a:ext>
            </a:extLst>
          </p:cNvPr>
          <p:cNvSpPr/>
          <p:nvPr/>
        </p:nvSpPr>
        <p:spPr>
          <a:xfrm>
            <a:off x="229095" y="0"/>
            <a:ext cx="477995" cy="465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cs typeface="Calibri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12478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rgbClr val="FF0000"/>
          </a:solidFill>
        </a:ln>
      </a:spPr>
      <a:bodyPr rtlCol="0" anchor="ctr"/>
      <a:lstStyle>
        <a:defPPr algn="ctr">
          <a:defRPr sz="4400" dirty="0">
            <a:cs typeface="Calibri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032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17896</TotalTime>
  <Words>25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Numbers in circles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Lars Ljungqvist</dc:creator>
  <cp:lastModifiedBy>Lars Ljungqvist</cp:lastModifiedBy>
  <cp:revision>270</cp:revision>
  <dcterms:created xsi:type="dcterms:W3CDTF">2022-07-10T12:10:01Z</dcterms:created>
  <dcterms:modified xsi:type="dcterms:W3CDTF">2026-05-19T15:39:55Z</dcterms:modified>
</cp:coreProperties>
</file>