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60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E1682B-0204-4EFF-9178-59F18A97B4B1}" v="49" dt="2026-05-09T09:37:20.8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 Bo Ljungquist" userId="dff38202-8fe6-41fd-b500-fb42b123c54a" providerId="ADAL" clId="{6824F187-679A-4165-A997-1E27956EA7F6}"/>
    <pc:docChg chg="undo custSel addSld delSld modSld sldOrd">
      <pc:chgData name="Lars Bo Ljungquist" userId="dff38202-8fe6-41fd-b500-fb42b123c54a" providerId="ADAL" clId="{6824F187-679A-4165-A997-1E27956EA7F6}" dt="2026-05-09T09:48:23.683" v="2706" actId="22"/>
      <pc:docMkLst>
        <pc:docMk/>
      </pc:docMkLst>
      <pc:sldChg chg="addSp delSp modSp mod modAnim">
        <pc:chgData name="Lars Bo Ljungquist" userId="dff38202-8fe6-41fd-b500-fb42b123c54a" providerId="ADAL" clId="{6824F187-679A-4165-A997-1E27956EA7F6}" dt="2026-05-08T18:20:04.942" v="2581" actId="14100"/>
        <pc:sldMkLst>
          <pc:docMk/>
          <pc:sldMk cId="518789755" sldId="256"/>
        </pc:sldMkLst>
        <pc:spChg chg="mod">
          <ac:chgData name="Lars Bo Ljungquist" userId="dff38202-8fe6-41fd-b500-fb42b123c54a" providerId="ADAL" clId="{6824F187-679A-4165-A997-1E27956EA7F6}" dt="2026-05-08T18:20:04.942" v="2581" actId="14100"/>
          <ac:spMkLst>
            <pc:docMk/>
            <pc:sldMk cId="518789755" sldId="256"/>
            <ac:spMk id="4" creationId="{B293CDAE-29C5-D8F0-2294-2BF4A9A7D24D}"/>
          </ac:spMkLst>
        </pc:spChg>
        <pc:spChg chg="del mod">
          <ac:chgData name="Lars Bo Ljungquist" userId="dff38202-8fe6-41fd-b500-fb42b123c54a" providerId="ADAL" clId="{6824F187-679A-4165-A997-1E27956EA7F6}" dt="2026-05-08T16:47:21.854" v="1416" actId="478"/>
          <ac:spMkLst>
            <pc:docMk/>
            <pc:sldMk cId="518789755" sldId="256"/>
            <ac:spMk id="5" creationId="{0AF477E1-F420-9E5D-23A9-54B678055531}"/>
          </ac:spMkLst>
        </pc:spChg>
        <pc:spChg chg="del mod">
          <ac:chgData name="Lars Bo Ljungquist" userId="dff38202-8fe6-41fd-b500-fb42b123c54a" providerId="ADAL" clId="{6824F187-679A-4165-A997-1E27956EA7F6}" dt="2026-05-08T16:50:13.153" v="1726" actId="478"/>
          <ac:spMkLst>
            <pc:docMk/>
            <pc:sldMk cId="518789755" sldId="256"/>
            <ac:spMk id="11" creationId="{4F9C6636-303D-9FD5-E4BF-4E405F59D925}"/>
          </ac:spMkLst>
        </pc:spChg>
        <pc:spChg chg="del mod">
          <ac:chgData name="Lars Bo Ljungquist" userId="dff38202-8fe6-41fd-b500-fb42b123c54a" providerId="ADAL" clId="{6824F187-679A-4165-A997-1E27956EA7F6}" dt="2026-05-08T16:50:16.615" v="1727" actId="478"/>
          <ac:spMkLst>
            <pc:docMk/>
            <pc:sldMk cId="518789755" sldId="256"/>
            <ac:spMk id="12" creationId="{BED727B2-03EC-0C45-7561-C74D518770BA}"/>
          </ac:spMkLst>
        </pc:spChg>
        <pc:spChg chg="del mod">
          <ac:chgData name="Lars Bo Ljungquist" userId="dff38202-8fe6-41fd-b500-fb42b123c54a" providerId="ADAL" clId="{6824F187-679A-4165-A997-1E27956EA7F6}" dt="2026-05-08T16:50:05.936" v="1724" actId="478"/>
          <ac:spMkLst>
            <pc:docMk/>
            <pc:sldMk cId="518789755" sldId="256"/>
            <ac:spMk id="13" creationId="{2D3A5686-176D-170A-C35E-A3FD283E5C0A}"/>
          </ac:spMkLst>
        </pc:spChg>
        <pc:spChg chg="del mod">
          <ac:chgData name="Lars Bo Ljungquist" userId="dff38202-8fe6-41fd-b500-fb42b123c54a" providerId="ADAL" clId="{6824F187-679A-4165-A997-1E27956EA7F6}" dt="2026-05-08T16:47:21.854" v="1416" actId="478"/>
          <ac:spMkLst>
            <pc:docMk/>
            <pc:sldMk cId="518789755" sldId="256"/>
            <ac:spMk id="20" creationId="{2E727559-9437-C21C-BF98-2B874DF1C69A}"/>
          </ac:spMkLst>
        </pc:spChg>
        <pc:spChg chg="del mod">
          <ac:chgData name="Lars Bo Ljungquist" userId="dff38202-8fe6-41fd-b500-fb42b123c54a" providerId="ADAL" clId="{6824F187-679A-4165-A997-1E27956EA7F6}" dt="2026-05-08T16:47:21.854" v="1416" actId="478"/>
          <ac:spMkLst>
            <pc:docMk/>
            <pc:sldMk cId="518789755" sldId="256"/>
            <ac:spMk id="25" creationId="{A39F7961-FA8E-A9D2-5397-E74E95BD405F}"/>
          </ac:spMkLst>
        </pc:spChg>
        <pc:spChg chg="del mod">
          <ac:chgData name="Lars Bo Ljungquist" userId="dff38202-8fe6-41fd-b500-fb42b123c54a" providerId="ADAL" clId="{6824F187-679A-4165-A997-1E27956EA7F6}" dt="2026-05-08T16:47:21.854" v="1416" actId="478"/>
          <ac:spMkLst>
            <pc:docMk/>
            <pc:sldMk cId="518789755" sldId="256"/>
            <ac:spMk id="29" creationId="{7A4E6ED6-C882-0A54-3252-7F4BD4DEF504}"/>
          </ac:spMkLst>
        </pc:spChg>
        <pc:spChg chg="del mod">
          <ac:chgData name="Lars Bo Ljungquist" userId="dff38202-8fe6-41fd-b500-fb42b123c54a" providerId="ADAL" clId="{6824F187-679A-4165-A997-1E27956EA7F6}" dt="2026-05-08T16:47:21.854" v="1416" actId="478"/>
          <ac:spMkLst>
            <pc:docMk/>
            <pc:sldMk cId="518789755" sldId="256"/>
            <ac:spMk id="40" creationId="{24C53072-FA55-8907-873C-E3011279EAB2}"/>
          </ac:spMkLst>
        </pc:spChg>
        <pc:spChg chg="del mod">
          <ac:chgData name="Lars Bo Ljungquist" userId="dff38202-8fe6-41fd-b500-fb42b123c54a" providerId="ADAL" clId="{6824F187-679A-4165-A997-1E27956EA7F6}" dt="2026-05-08T16:47:21.854" v="1416" actId="478"/>
          <ac:spMkLst>
            <pc:docMk/>
            <pc:sldMk cId="518789755" sldId="256"/>
            <ac:spMk id="41" creationId="{D2C58842-E96C-3423-8AC7-DB28049EBAFD}"/>
          </ac:spMkLst>
        </pc:spChg>
        <pc:spChg chg="del mod">
          <ac:chgData name="Lars Bo Ljungquist" userId="dff38202-8fe6-41fd-b500-fb42b123c54a" providerId="ADAL" clId="{6824F187-679A-4165-A997-1E27956EA7F6}" dt="2026-05-08T16:47:21.854" v="1416" actId="478"/>
          <ac:spMkLst>
            <pc:docMk/>
            <pc:sldMk cId="518789755" sldId="256"/>
            <ac:spMk id="49" creationId="{8946968D-DDD8-F0F4-5881-16A91FBCD891}"/>
          </ac:spMkLst>
        </pc:spChg>
        <pc:grpChg chg="add mod">
          <ac:chgData name="Lars Bo Ljungquist" userId="dff38202-8fe6-41fd-b500-fb42b123c54a" providerId="ADAL" clId="{6824F187-679A-4165-A997-1E27956EA7F6}" dt="2026-05-08T16:58:36.429" v="2143" actId="1035"/>
          <ac:grpSpMkLst>
            <pc:docMk/>
            <pc:sldMk cId="518789755" sldId="256"/>
            <ac:grpSpMk id="14" creationId="{43D56ACE-7664-CF7B-AC29-BBF434EB5C89}"/>
          </ac:grpSpMkLst>
        </pc:grpChg>
        <pc:grpChg chg="mod">
          <ac:chgData name="Lars Bo Ljungquist" userId="dff38202-8fe6-41fd-b500-fb42b123c54a" providerId="ADAL" clId="{6824F187-679A-4165-A997-1E27956EA7F6}" dt="2026-05-08T16:55:26.405" v="2013" actId="1076"/>
          <ac:grpSpMkLst>
            <pc:docMk/>
            <pc:sldMk cId="518789755" sldId="256"/>
            <ac:grpSpMk id="21" creationId="{9AEB40F9-18DF-F91E-A0C8-4245E446F521}"/>
          </ac:grpSpMkLst>
        </pc:grpChg>
        <pc:grpChg chg="mod">
          <ac:chgData name="Lars Bo Ljungquist" userId="dff38202-8fe6-41fd-b500-fb42b123c54a" providerId="ADAL" clId="{6824F187-679A-4165-A997-1E27956EA7F6}" dt="2026-05-08T16:55:35.360" v="2015" actId="1076"/>
          <ac:grpSpMkLst>
            <pc:docMk/>
            <pc:sldMk cId="518789755" sldId="256"/>
            <ac:grpSpMk id="22" creationId="{EBF267E8-8C54-C470-B04C-37096A044B52}"/>
          </ac:grpSpMkLst>
        </pc:grpChg>
        <pc:grpChg chg="mod">
          <ac:chgData name="Lars Bo Ljungquist" userId="dff38202-8fe6-41fd-b500-fb42b123c54a" providerId="ADAL" clId="{6824F187-679A-4165-A997-1E27956EA7F6}" dt="2026-05-08T16:57:41.878" v="2088" actId="1036"/>
          <ac:grpSpMkLst>
            <pc:docMk/>
            <pc:sldMk cId="518789755" sldId="256"/>
            <ac:grpSpMk id="26" creationId="{D74275C1-2329-06CF-8641-3FD3FFDB5533}"/>
          </ac:grpSpMkLst>
        </pc:grpChg>
        <pc:grpChg chg="mod">
          <ac:chgData name="Lars Bo Ljungquist" userId="dff38202-8fe6-41fd-b500-fb42b123c54a" providerId="ADAL" clId="{6824F187-679A-4165-A997-1E27956EA7F6}" dt="2026-05-08T16:55:50.311" v="2018" actId="1076"/>
          <ac:grpSpMkLst>
            <pc:docMk/>
            <pc:sldMk cId="518789755" sldId="256"/>
            <ac:grpSpMk id="30" creationId="{CA467F02-3493-95E2-793D-EAD2A3C0A4D5}"/>
          </ac:grpSpMkLst>
        </pc:grpChg>
        <pc:grpChg chg="add mod">
          <ac:chgData name="Lars Bo Ljungquist" userId="dff38202-8fe6-41fd-b500-fb42b123c54a" providerId="ADAL" clId="{6824F187-679A-4165-A997-1E27956EA7F6}" dt="2026-05-08T16:58:52.124" v="2226" actId="1038"/>
          <ac:grpSpMkLst>
            <pc:docMk/>
            <pc:sldMk cId="518789755" sldId="256"/>
            <ac:grpSpMk id="33" creationId="{58CD6557-5431-9005-DFC8-D6C99C78DD9A}"/>
          </ac:grpSpMkLst>
        </pc:grpChg>
        <pc:grpChg chg="mod">
          <ac:chgData name="Lars Bo Ljungquist" userId="dff38202-8fe6-41fd-b500-fb42b123c54a" providerId="ADAL" clId="{6824F187-679A-4165-A997-1E27956EA7F6}" dt="2026-05-08T16:55:58.417" v="2020" actId="1076"/>
          <ac:grpSpMkLst>
            <pc:docMk/>
            <pc:sldMk cId="518789755" sldId="256"/>
            <ac:grpSpMk id="36" creationId="{48F44D7C-82E1-3852-252B-8F9096AA2CF6}"/>
          </ac:grpSpMkLst>
        </pc:grpChg>
        <pc:graphicFrameChg chg="add mod ord modGraphic">
          <ac:chgData name="Lars Bo Ljungquist" userId="dff38202-8fe6-41fd-b500-fb42b123c54a" providerId="ADAL" clId="{6824F187-679A-4165-A997-1E27956EA7F6}" dt="2026-05-08T17:11:48.676" v="2574" actId="207"/>
          <ac:graphicFrameMkLst>
            <pc:docMk/>
            <pc:sldMk cId="518789755" sldId="256"/>
            <ac:graphicFrameMk id="2" creationId="{121A03B6-AB0E-B8AA-602D-81B6DFFCBC2A}"/>
          </ac:graphicFrameMkLst>
        </pc:graphicFrameChg>
        <pc:cxnChg chg="del mod">
          <ac:chgData name="Lars Bo Ljungquist" userId="dff38202-8fe6-41fd-b500-fb42b123c54a" providerId="ADAL" clId="{6824F187-679A-4165-A997-1E27956EA7F6}" dt="2026-05-08T16:50:09.306" v="1725" actId="478"/>
          <ac:cxnSpMkLst>
            <pc:docMk/>
            <pc:sldMk cId="518789755" sldId="256"/>
            <ac:cxnSpMk id="7" creationId="{90BF6ECD-9B37-01B0-ACAD-B815ADEF3110}"/>
          </ac:cxnSpMkLst>
        </pc:cxnChg>
        <pc:cxnChg chg="add mod">
          <ac:chgData name="Lars Bo Ljungquist" userId="dff38202-8fe6-41fd-b500-fb42b123c54a" providerId="ADAL" clId="{6824F187-679A-4165-A997-1E27956EA7F6}" dt="2026-05-08T16:57:35.545" v="2078" actId="1035"/>
          <ac:cxnSpMkLst>
            <pc:docMk/>
            <pc:sldMk cId="518789755" sldId="256"/>
            <ac:cxnSpMk id="8" creationId="{ED79CB4D-A544-4F24-D6C5-0D19F575A810}"/>
          </ac:cxnSpMkLst>
        </pc:cxnChg>
        <pc:cxnChg chg="del mod">
          <ac:chgData name="Lars Bo Ljungquist" userId="dff38202-8fe6-41fd-b500-fb42b123c54a" providerId="ADAL" clId="{6824F187-679A-4165-A997-1E27956EA7F6}" dt="2026-05-08T16:50:45.599" v="1738" actId="478"/>
          <ac:cxnSpMkLst>
            <pc:docMk/>
            <pc:sldMk cId="518789755" sldId="256"/>
            <ac:cxnSpMk id="10" creationId="{3FAC4CED-86BF-9AA4-F3FC-719AF4912681}"/>
          </ac:cxnSpMkLst>
        </pc:cxnChg>
        <pc:cxnChg chg="mod">
          <ac:chgData name="Lars Bo Ljungquist" userId="dff38202-8fe6-41fd-b500-fb42b123c54a" providerId="ADAL" clId="{6824F187-679A-4165-A997-1E27956EA7F6}" dt="2026-05-08T16:58:29.337" v="2091"/>
          <ac:cxnSpMkLst>
            <pc:docMk/>
            <pc:sldMk cId="518789755" sldId="256"/>
            <ac:cxnSpMk id="15" creationId="{5A157405-9F72-C2A5-DC3A-10CC638351EE}"/>
          </ac:cxnSpMkLst>
        </pc:cxnChg>
        <pc:cxnChg chg="mod">
          <ac:chgData name="Lars Bo Ljungquist" userId="dff38202-8fe6-41fd-b500-fb42b123c54a" providerId="ADAL" clId="{6824F187-679A-4165-A997-1E27956EA7F6}" dt="2026-05-08T16:58:29.337" v="2091"/>
          <ac:cxnSpMkLst>
            <pc:docMk/>
            <pc:sldMk cId="518789755" sldId="256"/>
            <ac:cxnSpMk id="18" creationId="{D0BB0E49-0D1D-E6B4-C530-32D6C1F6CE8C}"/>
          </ac:cxnSpMkLst>
        </pc:cxnChg>
        <pc:cxnChg chg="add mod">
          <ac:chgData name="Lars Bo Ljungquist" userId="dff38202-8fe6-41fd-b500-fb42b123c54a" providerId="ADAL" clId="{6824F187-679A-4165-A997-1E27956EA7F6}" dt="2026-05-08T16:58:36.429" v="2143" actId="1035"/>
          <ac:cxnSpMkLst>
            <pc:docMk/>
            <pc:sldMk cId="518789755" sldId="256"/>
            <ac:cxnSpMk id="19" creationId="{290E7AAD-C569-01C6-F192-536E7366D2BC}"/>
          </ac:cxnSpMkLst>
        </pc:cxnChg>
        <pc:cxnChg chg="mod">
          <ac:chgData name="Lars Bo Ljungquist" userId="dff38202-8fe6-41fd-b500-fb42b123c54a" providerId="ADAL" clId="{6824F187-679A-4165-A997-1E27956EA7F6}" dt="2026-05-08T16:58:41.082" v="2144"/>
          <ac:cxnSpMkLst>
            <pc:docMk/>
            <pc:sldMk cId="518789755" sldId="256"/>
            <ac:cxnSpMk id="34" creationId="{C9E7E557-2947-1F87-972D-BAC100EE2861}"/>
          </ac:cxnSpMkLst>
        </pc:cxnChg>
        <pc:cxnChg chg="mod">
          <ac:chgData name="Lars Bo Ljungquist" userId="dff38202-8fe6-41fd-b500-fb42b123c54a" providerId="ADAL" clId="{6824F187-679A-4165-A997-1E27956EA7F6}" dt="2026-05-08T16:58:41.082" v="2144"/>
          <ac:cxnSpMkLst>
            <pc:docMk/>
            <pc:sldMk cId="518789755" sldId="256"/>
            <ac:cxnSpMk id="35" creationId="{A4E31848-D86C-E529-1EA8-6521D1DC108B}"/>
          </ac:cxnSpMkLst>
        </pc:cxnChg>
        <pc:cxnChg chg="add mod">
          <ac:chgData name="Lars Bo Ljungquist" userId="dff38202-8fe6-41fd-b500-fb42b123c54a" providerId="ADAL" clId="{6824F187-679A-4165-A997-1E27956EA7F6}" dt="2026-05-08T17:09:19.129" v="2568" actId="1076"/>
          <ac:cxnSpMkLst>
            <pc:docMk/>
            <pc:sldMk cId="518789755" sldId="256"/>
            <ac:cxnSpMk id="39" creationId="{84CFFE34-94EC-5B69-35F5-929803580AD4}"/>
          </ac:cxnSpMkLst>
        </pc:cxnChg>
        <pc:cxnChg chg="add mod">
          <ac:chgData name="Lars Bo Ljungquist" userId="dff38202-8fe6-41fd-b500-fb42b123c54a" providerId="ADAL" clId="{6824F187-679A-4165-A997-1E27956EA7F6}" dt="2026-05-08T16:59:20.595" v="2323" actId="1036"/>
          <ac:cxnSpMkLst>
            <pc:docMk/>
            <pc:sldMk cId="518789755" sldId="256"/>
            <ac:cxnSpMk id="42" creationId="{7B782691-EE21-918C-C5AE-B3B46154D127}"/>
          </ac:cxnSpMkLst>
        </pc:cxnChg>
        <pc:cxnChg chg="mod">
          <ac:chgData name="Lars Bo Ljungquist" userId="dff38202-8fe6-41fd-b500-fb42b123c54a" providerId="ADAL" clId="{6824F187-679A-4165-A997-1E27956EA7F6}" dt="2026-05-08T16:58:05.814" v="2090" actId="14100"/>
          <ac:cxnSpMkLst>
            <pc:docMk/>
            <pc:sldMk cId="518789755" sldId="256"/>
            <ac:cxnSpMk id="43" creationId="{591CCAA0-F40E-BF46-7C51-ACDC5A63DC5F}"/>
          </ac:cxnSpMkLst>
        </pc:cxnChg>
        <pc:cxnChg chg="mod">
          <ac:chgData name="Lars Bo Ljungquist" userId="dff38202-8fe6-41fd-b500-fb42b123c54a" providerId="ADAL" clId="{6824F187-679A-4165-A997-1E27956EA7F6}" dt="2026-05-08T16:55:53.868" v="2019" actId="1076"/>
          <ac:cxnSpMkLst>
            <pc:docMk/>
            <pc:sldMk cId="518789755" sldId="256"/>
            <ac:cxnSpMk id="44" creationId="{9985613A-498A-B173-3D63-885197FBCE87}"/>
          </ac:cxnSpMkLst>
        </pc:cxnChg>
        <pc:cxnChg chg="mod">
          <ac:chgData name="Lars Bo Ljungquist" userId="dff38202-8fe6-41fd-b500-fb42b123c54a" providerId="ADAL" clId="{6824F187-679A-4165-A997-1E27956EA7F6}" dt="2026-05-08T16:57:13.973" v="2031" actId="1035"/>
          <ac:cxnSpMkLst>
            <pc:docMk/>
            <pc:sldMk cId="518789755" sldId="256"/>
            <ac:cxnSpMk id="46" creationId="{5586892B-3A86-56A2-1E69-0B94903FAE52}"/>
          </ac:cxnSpMkLst>
        </pc:cxnChg>
        <pc:cxnChg chg="mod">
          <ac:chgData name="Lars Bo Ljungquist" userId="dff38202-8fe6-41fd-b500-fb42b123c54a" providerId="ADAL" clId="{6824F187-679A-4165-A997-1E27956EA7F6}" dt="2026-05-08T16:55:21.341" v="2012" actId="14100"/>
          <ac:cxnSpMkLst>
            <pc:docMk/>
            <pc:sldMk cId="518789755" sldId="256"/>
            <ac:cxnSpMk id="48" creationId="{57418C66-2E51-7BD2-6447-B045414D55E7}"/>
          </ac:cxnSpMkLst>
        </pc:cxnChg>
        <pc:cxnChg chg="add del mod">
          <ac:chgData name="Lars Bo Ljungquist" userId="dff38202-8fe6-41fd-b500-fb42b123c54a" providerId="ADAL" clId="{6824F187-679A-4165-A997-1E27956EA7F6}" dt="2026-05-08T16:57:18.470" v="2048" actId="1036"/>
          <ac:cxnSpMkLst>
            <pc:docMk/>
            <pc:sldMk cId="518789755" sldId="256"/>
            <ac:cxnSpMk id="50" creationId="{F502EB94-CE9A-E41A-A7B3-E08D72F8C109}"/>
          </ac:cxnSpMkLst>
        </pc:cxnChg>
      </pc:sldChg>
      <pc:sldChg chg="new del ord">
        <pc:chgData name="Lars Bo Ljungquist" userId="dff38202-8fe6-41fd-b500-fb42b123c54a" providerId="ADAL" clId="{6824F187-679A-4165-A997-1E27956EA7F6}" dt="2026-05-08T17:00:21.894" v="2386" actId="47"/>
        <pc:sldMkLst>
          <pc:docMk/>
          <pc:sldMk cId="2351677158" sldId="257"/>
        </pc:sldMkLst>
      </pc:sldChg>
      <pc:sldChg chg="modSp new mod">
        <pc:chgData name="Lars Bo Ljungquist" userId="dff38202-8fe6-41fd-b500-fb42b123c54a" providerId="ADAL" clId="{6824F187-679A-4165-A997-1E27956EA7F6}" dt="2026-05-09T09:35:30.655" v="2686" actId="20577"/>
        <pc:sldMkLst>
          <pc:docMk/>
          <pc:sldMk cId="1790285343" sldId="258"/>
        </pc:sldMkLst>
        <pc:spChg chg="mod">
          <ac:chgData name="Lars Bo Ljungquist" userId="dff38202-8fe6-41fd-b500-fb42b123c54a" providerId="ADAL" clId="{6824F187-679A-4165-A997-1E27956EA7F6}" dt="2026-05-09T09:35:08.016" v="2613" actId="20577"/>
          <ac:spMkLst>
            <pc:docMk/>
            <pc:sldMk cId="1790285343" sldId="258"/>
            <ac:spMk id="2" creationId="{A26CE17A-B1AE-642B-4C95-508CE376A622}"/>
          </ac:spMkLst>
        </pc:spChg>
        <pc:spChg chg="mod">
          <ac:chgData name="Lars Bo Ljungquist" userId="dff38202-8fe6-41fd-b500-fb42b123c54a" providerId="ADAL" clId="{6824F187-679A-4165-A997-1E27956EA7F6}" dt="2026-05-09T09:35:30.655" v="2686" actId="20577"/>
          <ac:spMkLst>
            <pc:docMk/>
            <pc:sldMk cId="1790285343" sldId="258"/>
            <ac:spMk id="3" creationId="{DF4B8F6E-5BE4-180E-525C-3F51D1DE7254}"/>
          </ac:spMkLst>
        </pc:spChg>
      </pc:sldChg>
      <pc:sldChg chg="modSp new mod modAnim">
        <pc:chgData name="Lars Bo Ljungquist" userId="dff38202-8fe6-41fd-b500-fb42b123c54a" providerId="ADAL" clId="{6824F187-679A-4165-A997-1E27956EA7F6}" dt="2026-05-09T09:37:20.894" v="2704" actId="20577"/>
        <pc:sldMkLst>
          <pc:docMk/>
          <pc:sldMk cId="705496518" sldId="259"/>
        </pc:sldMkLst>
        <pc:spChg chg="mod">
          <ac:chgData name="Lars Bo Ljungquist" userId="dff38202-8fe6-41fd-b500-fb42b123c54a" providerId="ADAL" clId="{6824F187-679A-4165-A997-1E27956EA7F6}" dt="2026-05-08T18:19:43.632" v="2578" actId="122"/>
          <ac:spMkLst>
            <pc:docMk/>
            <pc:sldMk cId="705496518" sldId="259"/>
            <ac:spMk id="2" creationId="{09710F40-B65A-7FFF-6E17-1C9686D9B5D4}"/>
          </ac:spMkLst>
        </pc:spChg>
        <pc:spChg chg="mod">
          <ac:chgData name="Lars Bo Ljungquist" userId="dff38202-8fe6-41fd-b500-fb42b123c54a" providerId="ADAL" clId="{6824F187-679A-4165-A997-1E27956EA7F6}" dt="2026-05-09T09:37:20.894" v="2704" actId="20577"/>
          <ac:spMkLst>
            <pc:docMk/>
            <pc:sldMk cId="705496518" sldId="259"/>
            <ac:spMk id="3" creationId="{9FEF07DA-EC70-A279-27FE-F2BBF23F5F24}"/>
          </ac:spMkLst>
        </pc:spChg>
      </pc:sldChg>
      <pc:sldChg chg="addSp new mod">
        <pc:chgData name="Lars Bo Ljungquist" userId="dff38202-8fe6-41fd-b500-fb42b123c54a" providerId="ADAL" clId="{6824F187-679A-4165-A997-1E27956EA7F6}" dt="2026-05-09T09:48:23.683" v="2706" actId="22"/>
        <pc:sldMkLst>
          <pc:docMk/>
          <pc:sldMk cId="2498530137" sldId="260"/>
        </pc:sldMkLst>
        <pc:picChg chg="add">
          <ac:chgData name="Lars Bo Ljungquist" userId="dff38202-8fe6-41fd-b500-fb42b123c54a" providerId="ADAL" clId="{6824F187-679A-4165-A997-1E27956EA7F6}" dt="2026-05-09T09:48:23.683" v="2706" actId="22"/>
          <ac:picMkLst>
            <pc:docMk/>
            <pc:sldMk cId="2498530137" sldId="260"/>
            <ac:picMk id="3" creationId="{C4EE4E78-D3EE-E552-5627-AB4384CEB6F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01D2D7-D9EA-CC0E-338B-95DCDBBE7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1D8C2FA-B108-FA3B-E39E-0120D735F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CD95AA-4CE4-C8C5-965D-69550E409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354CA8-D979-D2C4-74C1-5EC4E6D3F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A6E3D8-A6C1-E094-DF65-DE58CA4BA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140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E5C654-B510-2EA7-CAA6-D7982EF63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9AB9613-04C9-7E08-4363-EE469A087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4BD33CD-5FDC-8DDF-D784-E2E8A90EA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DF5BF85-01D7-1823-0423-3229B6CD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E045340-C744-7CC8-95D1-B1F1368CE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970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B66364C-492F-BE2B-D5BC-1A6D08BF0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3707D25-10D5-BD70-6407-6BACB444F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10FBC9-4D0E-8603-31C8-5EFFC66F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9BB680E-4C88-6CCA-FF3A-68671083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E33021-0DED-F6AC-7449-B8F148756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697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4E51E-3065-0DF9-109C-B918B257D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05128E-AC23-D6A8-FE06-A6FE30105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0665A16-2CA1-E3A0-E712-4AFABE681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A429C9-6518-44E6-6284-7310D061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E1C465-96D5-CCEC-FC29-CD2073FE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093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98C620-E51F-B689-F6A1-E2E3392B6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5F1EA6-67C3-566B-B446-199EBFD77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BE8A65-CB64-7D39-59A1-3CF42CB88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1B2DE9-3FC0-A3ED-BA58-92CEA31BA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12D35AA-66E0-3211-BB93-5835E20F5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739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B4579A-24F1-BBF3-3BB9-E4076900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E0170A-1C2D-DC9B-D248-12C5596BD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337D2A-8643-F5C6-1739-6D206B84F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0E834FC-96CF-820C-8F36-2CCC9356E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C2B0370-EF12-E725-B682-65241EF81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FCE6933-5276-C141-ADB8-153A9BD39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431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ACDE8F-C5BF-BAA7-4D18-C8D89957A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C4AB88-F729-42C0-883B-522C7B3AE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D7AB1D4-01A5-43C0-E76D-8FC0A4AD2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4555B22-24D0-EEC8-02E8-A0B626505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BAF2953-807E-DC4A-60C9-4CB23EFEB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7EA5CD1-CC0A-9CB1-7293-1B457A06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19F746D-C12B-40BD-1031-61B9BF47F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8162962-F144-F795-C27C-CDB7F6935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573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527C7-EFDE-5002-3363-37F13C11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299E9D1-3952-E43E-9D36-CD6928177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2973270-6AA8-48D6-6FEE-5A7C7424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3529104-5621-EBA8-9881-F6D7D4AF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0414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C7A628F-E98F-B7C9-B2B3-D6BAFB70B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A27E765-5265-FD05-25B2-A7778677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2A90DEE-C94B-B566-5A84-305E655FA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438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D82C32-ABAA-68A8-31CD-B872CD586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3E3B48-529C-5510-CBAA-EB3469F9B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8CC4566-DEBA-0C8B-222E-C5AE4AFB2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6795002-1E66-C036-4343-835405F29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19A6BD-BCFE-C17A-1793-BE71B7384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C1B24E-6988-359B-1134-AEDDD3C34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412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61964C-8148-D06E-00EB-4FC38DDE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F018E68-C47D-B684-755E-E961E40DA5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E17E3A9-9611-B481-F7A0-6B8FAAF21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25E289F-448A-36CA-0E92-68D49EC68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D043AED-BB7E-7314-D19B-2F4035A6D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1427AD8-80D5-A182-4792-BB59C7AD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796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3212FFF-4FB7-92B0-92F7-606E880A6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4A21166-1F26-87E1-C9FF-6C508E820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1DCDAD-8532-AD9F-D7BA-4860926A23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403195-0E56-47CE-8425-C92A26FEE102}" type="datetimeFigureOut">
              <a:rPr lang="da-DK" smtClean="0"/>
              <a:t>08-05-2026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E3D81F7-E55B-DEE2-7F0E-2257F1EC7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336FB7-D380-AB56-6B6A-D582136668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728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CE17A-B1AE-642B-4C95-508CE376A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Grammtiske</a:t>
            </a:r>
            <a:r>
              <a:rPr lang="da-DK" dirty="0"/>
              <a:t> tider i det engelske sprog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F4B8F6E-5BE4-180E-525C-3F51D1DE72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Gennemgang og sammenligning af f.eks. nutid, datid, før nutid og </a:t>
            </a:r>
            <a:r>
              <a:rPr lang="da-DK" dirty="0" err="1"/>
              <a:t>kontinuær</a:t>
            </a:r>
            <a:r>
              <a:rPr lang="da-DK" dirty="0"/>
              <a:t> nutid</a:t>
            </a:r>
          </a:p>
        </p:txBody>
      </p:sp>
    </p:spTree>
    <p:extLst>
      <p:ext uri="{BB962C8B-B14F-4D97-AF65-F5344CB8AC3E}">
        <p14:creationId xmlns:p14="http://schemas.microsoft.com/office/powerpoint/2010/main" val="1790285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10F40-B65A-7FFF-6E17-1C9686D9B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6000" dirty="0"/>
              <a:t>Overblik over tider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EF07DA-EC70-A279-27FE-F2BBF23F5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dirty="0"/>
              <a:t>Simple tider</a:t>
            </a:r>
          </a:p>
          <a:p>
            <a:pPr lvl="1"/>
            <a:r>
              <a:rPr lang="da-DK" dirty="0"/>
              <a:t>Nutid. I </a:t>
            </a:r>
            <a:r>
              <a:rPr lang="da-DK" dirty="0" err="1">
                <a:solidFill>
                  <a:srgbClr val="FF0000"/>
                </a:solidFill>
              </a:rPr>
              <a:t>walk</a:t>
            </a:r>
            <a:r>
              <a:rPr lang="da-DK" dirty="0"/>
              <a:t> a long </a:t>
            </a:r>
            <a:r>
              <a:rPr lang="da-DK" dirty="0" err="1"/>
              <a:t>way</a:t>
            </a:r>
            <a:endParaRPr lang="da-DK" dirty="0"/>
          </a:p>
          <a:p>
            <a:pPr lvl="1"/>
            <a:r>
              <a:rPr lang="da-DK" dirty="0"/>
              <a:t>Datid. </a:t>
            </a:r>
            <a:r>
              <a:rPr lang="da-DK" dirty="0" err="1"/>
              <a:t>Yesterday</a:t>
            </a:r>
            <a:r>
              <a:rPr lang="da-DK" dirty="0"/>
              <a:t> I </a:t>
            </a:r>
            <a:r>
              <a:rPr lang="da-DK" dirty="0" err="1">
                <a:solidFill>
                  <a:srgbClr val="FF0000"/>
                </a:solidFill>
              </a:rPr>
              <a:t>walked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endParaRPr lang="da-DK" dirty="0"/>
          </a:p>
          <a:p>
            <a:pPr lvl="1"/>
            <a:r>
              <a:rPr lang="da-DK" dirty="0"/>
              <a:t>Fremtid. Tomorrow I </a:t>
            </a:r>
            <a:r>
              <a:rPr lang="da-DK" dirty="0" err="1">
                <a:solidFill>
                  <a:srgbClr val="FF0000"/>
                </a:solidFill>
              </a:rPr>
              <a:t>will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endParaRPr lang="da-DK" dirty="0"/>
          </a:p>
          <a:p>
            <a:r>
              <a:rPr lang="da-DK" dirty="0"/>
              <a:t>Sammensatte tider</a:t>
            </a:r>
          </a:p>
          <a:p>
            <a:pPr lvl="1"/>
            <a:r>
              <a:rPr lang="da-DK" dirty="0"/>
              <a:t>Før nutid. I </a:t>
            </a:r>
            <a:r>
              <a:rPr lang="da-DK" dirty="0">
                <a:solidFill>
                  <a:srgbClr val="FF0000"/>
                </a:solidFill>
              </a:rPr>
              <a:t>have </a:t>
            </a:r>
            <a:r>
              <a:rPr lang="da-DK" dirty="0" err="1">
                <a:solidFill>
                  <a:srgbClr val="FF0000"/>
                </a:solidFill>
              </a:rPr>
              <a:t>walked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endParaRPr lang="da-DK" dirty="0"/>
          </a:p>
          <a:p>
            <a:pPr lvl="1"/>
            <a:r>
              <a:rPr lang="da-DK" dirty="0"/>
              <a:t>Før datid. I </a:t>
            </a:r>
            <a:r>
              <a:rPr lang="da-DK" dirty="0">
                <a:solidFill>
                  <a:srgbClr val="FF0000"/>
                </a:solidFill>
              </a:rPr>
              <a:t>had </a:t>
            </a:r>
            <a:r>
              <a:rPr lang="da-DK" dirty="0" err="1">
                <a:solidFill>
                  <a:srgbClr val="FF0000"/>
                </a:solidFill>
              </a:rPr>
              <a:t>walked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endParaRPr lang="da-DK" dirty="0"/>
          </a:p>
          <a:p>
            <a:r>
              <a:rPr lang="da-DK" dirty="0" err="1"/>
              <a:t>Kontinuær</a:t>
            </a:r>
            <a:r>
              <a:rPr lang="da-DK" dirty="0"/>
              <a:t> tid (-</a:t>
            </a:r>
            <a:r>
              <a:rPr lang="da-DK" dirty="0" err="1"/>
              <a:t>ing</a:t>
            </a:r>
            <a:r>
              <a:rPr lang="da-DK" dirty="0"/>
              <a:t> form)</a:t>
            </a:r>
          </a:p>
          <a:p>
            <a:pPr lvl="1"/>
            <a:r>
              <a:rPr lang="da-DK" dirty="0" err="1"/>
              <a:t>Kontinuær</a:t>
            </a:r>
            <a:r>
              <a:rPr lang="da-DK" dirty="0"/>
              <a:t> nutid. I </a:t>
            </a:r>
            <a:r>
              <a:rPr lang="da-DK" dirty="0">
                <a:solidFill>
                  <a:srgbClr val="FF0000"/>
                </a:solidFill>
              </a:rPr>
              <a:t>am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endParaRPr lang="da-DK" dirty="0"/>
          </a:p>
          <a:p>
            <a:pPr lvl="1"/>
            <a:r>
              <a:rPr lang="da-DK" dirty="0" err="1"/>
              <a:t>Kontinuær</a:t>
            </a:r>
            <a:r>
              <a:rPr lang="da-DK" dirty="0"/>
              <a:t> datid. I </a:t>
            </a:r>
            <a:r>
              <a:rPr lang="da-DK" dirty="0" err="1">
                <a:solidFill>
                  <a:srgbClr val="FF0000"/>
                </a:solidFill>
              </a:rPr>
              <a:t>was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endParaRPr lang="da-DK" dirty="0"/>
          </a:p>
          <a:p>
            <a:pPr lvl="1"/>
            <a:r>
              <a:rPr lang="da-DK" dirty="0" err="1"/>
              <a:t>Kontinuær</a:t>
            </a:r>
            <a:r>
              <a:rPr lang="da-DK" dirty="0"/>
              <a:t> fremtid. I </a:t>
            </a:r>
            <a:r>
              <a:rPr lang="da-DK" dirty="0" err="1">
                <a:solidFill>
                  <a:srgbClr val="FF0000"/>
                </a:solidFill>
              </a:rPr>
              <a:t>will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be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/>
              <a:t> a long </a:t>
            </a:r>
            <a:r>
              <a:rPr lang="da-DK" dirty="0" err="1"/>
              <a:t>way</a:t>
            </a:r>
            <a:endParaRPr lang="da-DK" dirty="0"/>
          </a:p>
          <a:p>
            <a:pPr lvl="1"/>
            <a:r>
              <a:rPr lang="da-DK" dirty="0" err="1"/>
              <a:t>Kontinuær</a:t>
            </a:r>
            <a:r>
              <a:rPr lang="da-DK" dirty="0"/>
              <a:t> før nutid. I </a:t>
            </a:r>
            <a:r>
              <a:rPr lang="da-DK" dirty="0">
                <a:solidFill>
                  <a:srgbClr val="FF0000"/>
                </a:solidFill>
              </a:rPr>
              <a:t>have </a:t>
            </a:r>
            <a:r>
              <a:rPr lang="da-DK" dirty="0" err="1">
                <a:solidFill>
                  <a:srgbClr val="FF0000"/>
                </a:solidFill>
              </a:rPr>
              <a:t>been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/>
              <a:t> a long </a:t>
            </a:r>
            <a:r>
              <a:rPr lang="da-DK" dirty="0" err="1"/>
              <a:t>way</a:t>
            </a:r>
            <a:endParaRPr lang="da-DK" dirty="0"/>
          </a:p>
          <a:p>
            <a:pPr lvl="1"/>
            <a:r>
              <a:rPr lang="da-DK" dirty="0" err="1"/>
              <a:t>Kontinuær</a:t>
            </a:r>
            <a:r>
              <a:rPr lang="da-DK" dirty="0"/>
              <a:t> før datid. I </a:t>
            </a:r>
            <a:r>
              <a:rPr lang="da-DK" dirty="0">
                <a:solidFill>
                  <a:srgbClr val="FF0000"/>
                </a:solidFill>
              </a:rPr>
              <a:t>had </a:t>
            </a:r>
            <a:r>
              <a:rPr lang="da-DK" dirty="0" err="1">
                <a:solidFill>
                  <a:srgbClr val="FF0000"/>
                </a:solidFill>
              </a:rPr>
              <a:t>been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endParaRPr lang="da-DK" dirty="0"/>
          </a:p>
          <a:p>
            <a:r>
              <a:rPr lang="da-DK" dirty="0"/>
              <a:t>Nær fremtid (</a:t>
            </a:r>
            <a:r>
              <a:rPr lang="da-DK" dirty="0" err="1"/>
              <a:t>going</a:t>
            </a:r>
            <a:r>
              <a:rPr lang="da-DK" dirty="0"/>
              <a:t>-to form)</a:t>
            </a:r>
          </a:p>
          <a:p>
            <a:pPr lvl="1"/>
            <a:r>
              <a:rPr lang="da-DK" dirty="0"/>
              <a:t>Nær fremtid. I </a:t>
            </a:r>
            <a:r>
              <a:rPr lang="da-DK" dirty="0">
                <a:solidFill>
                  <a:srgbClr val="FF0000"/>
                </a:solidFill>
              </a:rPr>
              <a:t>am </a:t>
            </a:r>
            <a:r>
              <a:rPr lang="da-DK" dirty="0" err="1">
                <a:solidFill>
                  <a:srgbClr val="FF0000"/>
                </a:solidFill>
              </a:rPr>
              <a:t>going</a:t>
            </a:r>
            <a:r>
              <a:rPr lang="da-DK" dirty="0">
                <a:solidFill>
                  <a:srgbClr val="FF0000"/>
                </a:solidFill>
              </a:rPr>
              <a:t> to </a:t>
            </a:r>
            <a:r>
              <a:rPr lang="da-DK" dirty="0" err="1">
                <a:solidFill>
                  <a:srgbClr val="FF0000"/>
                </a:solidFill>
              </a:rPr>
              <a:t>walk</a:t>
            </a:r>
            <a:r>
              <a:rPr lang="da-DK" dirty="0"/>
              <a:t> a long </a:t>
            </a:r>
            <a:r>
              <a:rPr lang="da-DK" dirty="0" err="1"/>
              <a:t>way</a:t>
            </a:r>
            <a:r>
              <a:rPr lang="da-DK" dirty="0"/>
              <a:t>        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054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21A03B6-AB0E-B8AA-602D-81B6DFFCB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122768"/>
              </p:ext>
            </p:extLst>
          </p:nvPr>
        </p:nvGraphicFramePr>
        <p:xfrm>
          <a:off x="363139" y="1871248"/>
          <a:ext cx="10137711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9">
                  <a:extLst>
                    <a:ext uri="{9D8B030D-6E8A-4147-A177-3AD203B41FA5}">
                      <a16:colId xmlns:a16="http://schemas.microsoft.com/office/drawing/2014/main" val="4254895126"/>
                    </a:ext>
                  </a:extLst>
                </a:gridCol>
                <a:gridCol w="3431458">
                  <a:extLst>
                    <a:ext uri="{9D8B030D-6E8A-4147-A177-3AD203B41FA5}">
                      <a16:colId xmlns:a16="http://schemas.microsoft.com/office/drawing/2014/main" val="2629696510"/>
                    </a:ext>
                  </a:extLst>
                </a:gridCol>
                <a:gridCol w="4336024">
                  <a:extLst>
                    <a:ext uri="{9D8B030D-6E8A-4147-A177-3AD203B41FA5}">
                      <a16:colId xmlns:a16="http://schemas.microsoft.com/office/drawing/2014/main" val="2263698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b="1" dirty="0"/>
                        <a:t>Grundform (infinitiv)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>
                          <a:solidFill>
                            <a:srgbClr val="FF0000"/>
                          </a:solidFill>
                        </a:rPr>
                        <a:t>To </a:t>
                      </a:r>
                      <a:r>
                        <a:rPr lang="da-DK" b="1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endParaRPr lang="da-DK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Fremtid                       Nutid                     Fortid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275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r>
                        <a:rPr lang="da-DK" dirty="0"/>
                        <a:t> 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113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walked</a:t>
                      </a:r>
                      <a:r>
                        <a:rPr lang="da-DK" dirty="0"/>
                        <a:t> 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792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r>
                        <a:rPr lang="da-DK" dirty="0"/>
                        <a:t> 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810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walked</a:t>
                      </a:r>
                      <a:r>
                        <a:rPr lang="da-DK" dirty="0"/>
                        <a:t> 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20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walked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968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am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989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975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299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760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r>
                        <a:rPr lang="da-DK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64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Nær 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am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609956"/>
                  </a:ext>
                </a:extLst>
              </a:tr>
            </a:tbl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B293CDAE-29C5-D8F0-2294-2BF4A9A7D24D}"/>
              </a:ext>
            </a:extLst>
          </p:cNvPr>
          <p:cNvSpPr txBox="1"/>
          <p:nvPr/>
        </p:nvSpPr>
        <p:spPr>
          <a:xfrm>
            <a:off x="658760" y="471948"/>
            <a:ext cx="98420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dirty="0"/>
              <a:t>Overblik over tider på engelsk</a:t>
            </a:r>
          </a:p>
        </p:txBody>
      </p: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9AEB40F9-18DF-F91E-A0C8-4245E446F521}"/>
              </a:ext>
            </a:extLst>
          </p:cNvPr>
          <p:cNvGrpSpPr/>
          <p:nvPr/>
        </p:nvGrpSpPr>
        <p:grpSpPr>
          <a:xfrm>
            <a:off x="8234516" y="2360169"/>
            <a:ext cx="290052" cy="250101"/>
            <a:chOff x="5973096" y="1942493"/>
            <a:chExt cx="290052" cy="250101"/>
          </a:xfrm>
        </p:grpSpPr>
        <p:cxnSp>
          <p:nvCxnSpPr>
            <p:cNvPr id="16" name="Lige forbindelse 15">
              <a:extLst>
                <a:ext uri="{FF2B5EF4-FFF2-40B4-BE49-F238E27FC236}">
                  <a16:creationId xmlns:a16="http://schemas.microsoft.com/office/drawing/2014/main" id="{65C797F8-18ED-DF9B-01D3-B04D1AA8B5FD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Lige forbindelse 16">
              <a:extLst>
                <a:ext uri="{FF2B5EF4-FFF2-40B4-BE49-F238E27FC236}">
                  <a16:creationId xmlns:a16="http://schemas.microsoft.com/office/drawing/2014/main" id="{D700647D-D371-3D60-1868-2627284085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EBF267E8-8C54-C470-B04C-37096A044B52}"/>
              </a:ext>
            </a:extLst>
          </p:cNvPr>
          <p:cNvGrpSpPr/>
          <p:nvPr/>
        </p:nvGrpSpPr>
        <p:grpSpPr>
          <a:xfrm>
            <a:off x="9682066" y="2667036"/>
            <a:ext cx="290052" cy="250101"/>
            <a:chOff x="5973096" y="1942493"/>
            <a:chExt cx="290052" cy="250101"/>
          </a:xfrm>
        </p:grpSpPr>
        <p:cxnSp>
          <p:nvCxnSpPr>
            <p:cNvPr id="23" name="Lige forbindelse 22">
              <a:extLst>
                <a:ext uri="{FF2B5EF4-FFF2-40B4-BE49-F238E27FC236}">
                  <a16:creationId xmlns:a16="http://schemas.microsoft.com/office/drawing/2014/main" id="{5DB01E29-1370-33E4-1893-DEB49CCDC0AD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Lige forbindelse 23">
              <a:extLst>
                <a:ext uri="{FF2B5EF4-FFF2-40B4-BE49-F238E27FC236}">
                  <a16:creationId xmlns:a16="http://schemas.microsoft.com/office/drawing/2014/main" id="{58B4369E-DF24-5A60-0D6F-29DF304F4F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D74275C1-2329-06CF-8641-3FD3FFDB5533}"/>
              </a:ext>
            </a:extLst>
          </p:cNvPr>
          <p:cNvGrpSpPr/>
          <p:nvPr/>
        </p:nvGrpSpPr>
        <p:grpSpPr>
          <a:xfrm>
            <a:off x="6517064" y="3051457"/>
            <a:ext cx="290052" cy="250101"/>
            <a:chOff x="5973096" y="1942493"/>
            <a:chExt cx="290052" cy="250101"/>
          </a:xfrm>
        </p:grpSpPr>
        <p:cxnSp>
          <p:nvCxnSpPr>
            <p:cNvPr id="27" name="Lige forbindelse 26">
              <a:extLst>
                <a:ext uri="{FF2B5EF4-FFF2-40B4-BE49-F238E27FC236}">
                  <a16:creationId xmlns:a16="http://schemas.microsoft.com/office/drawing/2014/main" id="{570C0604-C544-3515-811A-F127EAA006CB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Lige forbindelse 27">
              <a:extLst>
                <a:ext uri="{FF2B5EF4-FFF2-40B4-BE49-F238E27FC236}">
                  <a16:creationId xmlns:a16="http://schemas.microsoft.com/office/drawing/2014/main" id="{3DAEFFEB-CD67-9FB6-64AD-7D689165E8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uppe 29">
            <a:extLst>
              <a:ext uri="{FF2B5EF4-FFF2-40B4-BE49-F238E27FC236}">
                <a16:creationId xmlns:a16="http://schemas.microsoft.com/office/drawing/2014/main" id="{CA467F02-3493-95E2-793D-EAD2A3C0A4D5}"/>
              </a:ext>
            </a:extLst>
          </p:cNvPr>
          <p:cNvGrpSpPr/>
          <p:nvPr/>
        </p:nvGrpSpPr>
        <p:grpSpPr>
          <a:xfrm>
            <a:off x="8244102" y="3465571"/>
            <a:ext cx="290052" cy="250101"/>
            <a:chOff x="5973096" y="1942493"/>
            <a:chExt cx="290052" cy="250101"/>
          </a:xfrm>
        </p:grpSpPr>
        <p:cxnSp>
          <p:nvCxnSpPr>
            <p:cNvPr id="31" name="Lige forbindelse 30">
              <a:extLst>
                <a:ext uri="{FF2B5EF4-FFF2-40B4-BE49-F238E27FC236}">
                  <a16:creationId xmlns:a16="http://schemas.microsoft.com/office/drawing/2014/main" id="{21A16EE0-E6B1-35F6-F6DD-9F8177D63901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Lige forbindelse 31">
              <a:extLst>
                <a:ext uri="{FF2B5EF4-FFF2-40B4-BE49-F238E27FC236}">
                  <a16:creationId xmlns:a16="http://schemas.microsoft.com/office/drawing/2014/main" id="{6555F179-D16E-3DCB-C396-7C7553A0BA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pe 35">
            <a:extLst>
              <a:ext uri="{FF2B5EF4-FFF2-40B4-BE49-F238E27FC236}">
                <a16:creationId xmlns:a16="http://schemas.microsoft.com/office/drawing/2014/main" id="{48F44D7C-82E1-3852-252B-8F9096AA2CF6}"/>
              </a:ext>
            </a:extLst>
          </p:cNvPr>
          <p:cNvGrpSpPr/>
          <p:nvPr/>
        </p:nvGrpSpPr>
        <p:grpSpPr>
          <a:xfrm>
            <a:off x="9691404" y="3815813"/>
            <a:ext cx="290052" cy="250101"/>
            <a:chOff x="5973096" y="1942493"/>
            <a:chExt cx="290052" cy="250101"/>
          </a:xfrm>
        </p:grpSpPr>
        <p:cxnSp>
          <p:nvCxnSpPr>
            <p:cNvPr id="37" name="Lige forbindelse 36">
              <a:extLst>
                <a:ext uri="{FF2B5EF4-FFF2-40B4-BE49-F238E27FC236}">
                  <a16:creationId xmlns:a16="http://schemas.microsoft.com/office/drawing/2014/main" id="{8ABEAFF9-1F0E-4995-7315-2AD631BBBB17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Lige forbindelse 37">
              <a:extLst>
                <a:ext uri="{FF2B5EF4-FFF2-40B4-BE49-F238E27FC236}">
                  <a16:creationId xmlns:a16="http://schemas.microsoft.com/office/drawing/2014/main" id="{9ADCD07E-1FE3-E50E-E0DF-E7ED06D733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Lige pilforbindelse 42">
            <a:extLst>
              <a:ext uri="{FF2B5EF4-FFF2-40B4-BE49-F238E27FC236}">
                <a16:creationId xmlns:a16="http://schemas.microsoft.com/office/drawing/2014/main" id="{591CCAA0-F40E-BF46-7C51-ACDC5A63DC5F}"/>
              </a:ext>
            </a:extLst>
          </p:cNvPr>
          <p:cNvCxnSpPr>
            <a:cxnSpLocks/>
          </p:cNvCxnSpPr>
          <p:nvPr/>
        </p:nvCxnSpPr>
        <p:spPr>
          <a:xfrm flipH="1">
            <a:off x="8526902" y="3590622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Lige pilforbindelse 43">
            <a:extLst>
              <a:ext uri="{FF2B5EF4-FFF2-40B4-BE49-F238E27FC236}">
                <a16:creationId xmlns:a16="http://schemas.microsoft.com/office/drawing/2014/main" id="{9985613A-498A-B173-3D63-885197FBCE87}"/>
              </a:ext>
            </a:extLst>
          </p:cNvPr>
          <p:cNvCxnSpPr/>
          <p:nvPr/>
        </p:nvCxnSpPr>
        <p:spPr>
          <a:xfrm flipH="1">
            <a:off x="9952454" y="3958354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Lige forbindelse 45">
            <a:extLst>
              <a:ext uri="{FF2B5EF4-FFF2-40B4-BE49-F238E27FC236}">
                <a16:creationId xmlns:a16="http://schemas.microsoft.com/office/drawing/2014/main" id="{5586892B-3A86-56A2-1E69-0B94903FAE52}"/>
              </a:ext>
            </a:extLst>
          </p:cNvPr>
          <p:cNvCxnSpPr/>
          <p:nvPr/>
        </p:nvCxnSpPr>
        <p:spPr>
          <a:xfrm flipH="1">
            <a:off x="8094776" y="4292173"/>
            <a:ext cx="5695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Lige forbindelse 47">
            <a:extLst>
              <a:ext uri="{FF2B5EF4-FFF2-40B4-BE49-F238E27FC236}">
                <a16:creationId xmlns:a16="http://schemas.microsoft.com/office/drawing/2014/main" id="{57418C66-2E51-7BD2-6447-B045414D55E7}"/>
              </a:ext>
            </a:extLst>
          </p:cNvPr>
          <p:cNvCxnSpPr>
            <a:cxnSpLocks/>
          </p:cNvCxnSpPr>
          <p:nvPr/>
        </p:nvCxnSpPr>
        <p:spPr>
          <a:xfrm>
            <a:off x="8379542" y="2322011"/>
            <a:ext cx="0" cy="3999317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F502EB94-CE9A-E41A-A7B3-E08D72F8C109}"/>
              </a:ext>
            </a:extLst>
          </p:cNvPr>
          <p:cNvCxnSpPr/>
          <p:nvPr/>
        </p:nvCxnSpPr>
        <p:spPr>
          <a:xfrm flipH="1">
            <a:off x="9631924" y="4660735"/>
            <a:ext cx="5695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ED79CB4D-A544-4F24-D6C5-0D19F575A810}"/>
              </a:ext>
            </a:extLst>
          </p:cNvPr>
          <p:cNvCxnSpPr/>
          <p:nvPr/>
        </p:nvCxnSpPr>
        <p:spPr>
          <a:xfrm flipH="1">
            <a:off x="6385558" y="5039283"/>
            <a:ext cx="5695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uppe 13">
            <a:extLst>
              <a:ext uri="{FF2B5EF4-FFF2-40B4-BE49-F238E27FC236}">
                <a16:creationId xmlns:a16="http://schemas.microsoft.com/office/drawing/2014/main" id="{43D56ACE-7664-CF7B-AC29-BBF434EB5C89}"/>
              </a:ext>
            </a:extLst>
          </p:cNvPr>
          <p:cNvGrpSpPr/>
          <p:nvPr/>
        </p:nvGrpSpPr>
        <p:grpSpPr>
          <a:xfrm>
            <a:off x="8229352" y="5269795"/>
            <a:ext cx="290052" cy="250101"/>
            <a:chOff x="5973096" y="1942493"/>
            <a:chExt cx="290052" cy="250101"/>
          </a:xfrm>
        </p:grpSpPr>
        <p:cxnSp>
          <p:nvCxnSpPr>
            <p:cNvPr id="15" name="Lige forbindelse 14">
              <a:extLst>
                <a:ext uri="{FF2B5EF4-FFF2-40B4-BE49-F238E27FC236}">
                  <a16:creationId xmlns:a16="http://schemas.microsoft.com/office/drawing/2014/main" id="{5A157405-9F72-C2A5-DC3A-10CC638351EE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Lige forbindelse 17">
              <a:extLst>
                <a:ext uri="{FF2B5EF4-FFF2-40B4-BE49-F238E27FC236}">
                  <a16:creationId xmlns:a16="http://schemas.microsoft.com/office/drawing/2014/main" id="{D0BB0E49-0D1D-E6B4-C530-32D6C1F6CE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290E7AAD-C569-01C6-F192-536E7366D2BC}"/>
              </a:ext>
            </a:extLst>
          </p:cNvPr>
          <p:cNvCxnSpPr>
            <a:cxnSpLocks/>
          </p:cNvCxnSpPr>
          <p:nvPr/>
        </p:nvCxnSpPr>
        <p:spPr>
          <a:xfrm flipH="1">
            <a:off x="8512152" y="5394846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3" name="Gruppe 32">
            <a:extLst>
              <a:ext uri="{FF2B5EF4-FFF2-40B4-BE49-F238E27FC236}">
                <a16:creationId xmlns:a16="http://schemas.microsoft.com/office/drawing/2014/main" id="{58CD6557-5431-9005-DFC8-D6C99C78DD9A}"/>
              </a:ext>
            </a:extLst>
          </p:cNvPr>
          <p:cNvGrpSpPr/>
          <p:nvPr/>
        </p:nvGrpSpPr>
        <p:grpSpPr>
          <a:xfrm>
            <a:off x="9664862" y="5643420"/>
            <a:ext cx="290052" cy="250101"/>
            <a:chOff x="5973096" y="1942493"/>
            <a:chExt cx="290052" cy="250101"/>
          </a:xfrm>
        </p:grpSpPr>
        <p:cxnSp>
          <p:nvCxnSpPr>
            <p:cNvPr id="34" name="Lige forbindelse 33">
              <a:extLst>
                <a:ext uri="{FF2B5EF4-FFF2-40B4-BE49-F238E27FC236}">
                  <a16:creationId xmlns:a16="http://schemas.microsoft.com/office/drawing/2014/main" id="{C9E7E557-2947-1F87-972D-BAC100EE2861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Lige forbindelse 34">
              <a:extLst>
                <a:ext uri="{FF2B5EF4-FFF2-40B4-BE49-F238E27FC236}">
                  <a16:creationId xmlns:a16="http://schemas.microsoft.com/office/drawing/2014/main" id="{A4E31848-D86C-E529-1EA8-6521D1DC10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Lige pilforbindelse 38">
            <a:extLst>
              <a:ext uri="{FF2B5EF4-FFF2-40B4-BE49-F238E27FC236}">
                <a16:creationId xmlns:a16="http://schemas.microsoft.com/office/drawing/2014/main" id="{84CFFE34-94EC-5B69-35F5-929803580AD4}"/>
              </a:ext>
            </a:extLst>
          </p:cNvPr>
          <p:cNvCxnSpPr>
            <a:cxnSpLocks/>
          </p:cNvCxnSpPr>
          <p:nvPr/>
        </p:nvCxnSpPr>
        <p:spPr>
          <a:xfrm flipH="1">
            <a:off x="9947662" y="5768471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Lige pilforbindelse 41">
            <a:extLst>
              <a:ext uri="{FF2B5EF4-FFF2-40B4-BE49-F238E27FC236}">
                <a16:creationId xmlns:a16="http://schemas.microsoft.com/office/drawing/2014/main" id="{7B782691-EE21-918C-C5AE-B3B46154D127}"/>
              </a:ext>
            </a:extLst>
          </p:cNvPr>
          <p:cNvCxnSpPr>
            <a:cxnSpLocks/>
          </p:cNvCxnSpPr>
          <p:nvPr/>
        </p:nvCxnSpPr>
        <p:spPr>
          <a:xfrm flipH="1">
            <a:off x="7528927" y="6132267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78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C4EE4E78-D3EE-E552-5627-AB4384CEB6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530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248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Grammtiske tider i det engelske sprog</vt:lpstr>
      <vt:lpstr>Overblik over tider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Bo Ljungquist</dc:creator>
  <cp:lastModifiedBy>Lars Bo Ljungquist</cp:lastModifiedBy>
  <cp:revision>1</cp:revision>
  <dcterms:created xsi:type="dcterms:W3CDTF">2026-05-08T13:11:46Z</dcterms:created>
  <dcterms:modified xsi:type="dcterms:W3CDTF">2026-05-09T09:48:33Z</dcterms:modified>
</cp:coreProperties>
</file>